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70" r:id="rId7"/>
    <p:sldId id="271" r:id="rId8"/>
    <p:sldId id="261" r:id="rId9"/>
    <p:sldId id="26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14E-B1CF-4920-8A16-614CA7C144D3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4C3D-2DC9-4EBF-AB74-831EECE5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14E-B1CF-4920-8A16-614CA7C144D3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4C3D-2DC9-4EBF-AB74-831EECE5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14E-B1CF-4920-8A16-614CA7C144D3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4C3D-2DC9-4EBF-AB74-831EECE5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14E-B1CF-4920-8A16-614CA7C144D3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4C3D-2DC9-4EBF-AB74-831EECE5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14E-B1CF-4920-8A16-614CA7C144D3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4C3D-2DC9-4EBF-AB74-831EECE5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14E-B1CF-4920-8A16-614CA7C144D3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4C3D-2DC9-4EBF-AB74-831EECE5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14E-B1CF-4920-8A16-614CA7C144D3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4C3D-2DC9-4EBF-AB74-831EECE5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14E-B1CF-4920-8A16-614CA7C144D3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4C3D-2DC9-4EBF-AB74-831EECE5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14E-B1CF-4920-8A16-614CA7C144D3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4C3D-2DC9-4EBF-AB74-831EECE5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14E-B1CF-4920-8A16-614CA7C144D3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4C3D-2DC9-4EBF-AB74-831EECE5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714E-B1CF-4920-8A16-614CA7C144D3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4C3D-2DC9-4EBF-AB74-831EECE5F9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714E-B1CF-4920-8A16-614CA7C144D3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74C3D-2DC9-4EBF-AB74-831EECE5F9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2463031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Викторина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какой военной кампании Александр Петрович участвовал в качестве командира военной бригады?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В русско-турецкой войне 1877-1878 гг.</a:t>
            </a:r>
            <a:endParaRPr lang="ru-RU" dirty="0"/>
          </a:p>
        </p:txBody>
      </p:sp>
      <p:pic>
        <p:nvPicPr>
          <p:cNvPr id="4" name="Содержимое 4" descr="Zahvat_grivickogo_redu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1400" y="1700808"/>
            <a:ext cx="8469072" cy="488600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Какое известное имя связано с Институтом экспериментальной медицины?</a:t>
            </a:r>
            <a:endParaRPr lang="ru-RU" dirty="0"/>
          </a:p>
        </p:txBody>
      </p:sp>
      <p:pic>
        <p:nvPicPr>
          <p:cNvPr id="4" name="Picture 2" descr="http://iemrams.spb.ru/figures/panor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7102792" cy="388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Петрович Павлов</a:t>
            </a:r>
            <a:endParaRPr lang="ru-RU" dirty="0"/>
          </a:p>
        </p:txBody>
      </p:sp>
      <p:pic>
        <p:nvPicPr>
          <p:cNvPr id="4" name="Picture 4" descr="http://psychosoma.narod.ru/persons/pavlov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297371" cy="481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назывался основанный принцем Ольденбургским курорт?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Гагринский курорт</a:t>
            </a:r>
            <a:endParaRPr lang="ru-RU" dirty="0"/>
          </a:p>
        </p:txBody>
      </p:sp>
      <p:pic>
        <p:nvPicPr>
          <p:cNvPr id="5" name="Picture 2" descr="20) Напротив &quot;Гагрипша&quot; - Приморский парк разбитый здесть в 1902-1905 годах по проекту архитектора В. Шервинского. Сейчас выглядит полузапущено - заросшие пруды, сонные фонтан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392044" cy="508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гагры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8472" y="1962218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Какую должность занимал принц Александр во время Первой мировой войны?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Верховный начальник санитарной и эвакуационной части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провел остаток дней принц Александр Петрович Ольденбургский?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485800"/>
            <a:ext cx="8229600" cy="1143000"/>
          </a:xfrm>
        </p:spPr>
        <p:txBody>
          <a:bodyPr/>
          <a:lstStyle/>
          <a:p>
            <a:r>
              <a:rPr lang="ru-RU" dirty="0" smtClean="0"/>
              <a:t>В Биарицце, во Франции</a:t>
            </a:r>
            <a:endParaRPr lang="ru-RU" dirty="0"/>
          </a:p>
        </p:txBody>
      </p:sp>
      <p:pic>
        <p:nvPicPr>
          <p:cNvPr id="4" name="Picture 2" descr="C:\Users\История\Documents\А.Евгения\054.Биарриц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2060848"/>
            <a:ext cx="5782466" cy="439248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Кто был двоюродным братом принца Петра Георгиевича Ольденбургского?</a:t>
            </a:r>
            <a:endParaRPr lang="ru-RU" sz="3600" dirty="0"/>
          </a:p>
        </p:txBody>
      </p:sp>
      <p:pic>
        <p:nvPicPr>
          <p:cNvPr id="3074" name="Picture 2" descr="http://www.molgvardia.ru/sites/default/files/464rov_impaleksandr2osvar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606" y="2083462"/>
            <a:ext cx="3914594" cy="4585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Император Александр </a:t>
            </a:r>
            <a:r>
              <a:rPr lang="en-US" sz="4000" dirty="0" smtClean="0"/>
              <a:t>II</a:t>
            </a:r>
            <a:endParaRPr lang="ru-RU" sz="4000" dirty="0"/>
          </a:p>
        </p:txBody>
      </p:sp>
      <p:pic>
        <p:nvPicPr>
          <p:cNvPr id="3074" name="Picture 2" descr="http://www.molgvardia.ru/sites/default/files/464rov_impaleksandr2osvar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606" y="2083462"/>
            <a:ext cx="3914594" cy="4585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звали жену принца Александра Петровича, дочь герцога </a:t>
            </a:r>
            <a:r>
              <a:rPr lang="ru-RU" dirty="0" err="1" smtClean="0"/>
              <a:t>Лейхтенбергского</a:t>
            </a:r>
            <a:r>
              <a:rPr lang="ru-RU" dirty="0" smtClean="0"/>
              <a:t> и великой княжны Марии Николаевны?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Евгения Максимилиановна Ольденбургская</a:t>
            </a:r>
            <a:endParaRPr lang="ru-RU" dirty="0"/>
          </a:p>
        </p:txBody>
      </p:sp>
      <p:pic>
        <p:nvPicPr>
          <p:cNvPr id="6" name="Содержимое 5" descr="008. Евгения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699870"/>
            <a:ext cx="3528392" cy="4897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Где находится дворец Ольденбургских?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Летнего сада</a:t>
            </a:r>
            <a:endParaRPr lang="ru-RU" dirty="0"/>
          </a:p>
        </p:txBody>
      </p:sp>
      <p:pic>
        <p:nvPicPr>
          <p:cNvPr id="4" name="Рисунок 3" descr="010 .Дворец принца П.Г. Ольденбургского после перестрй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272808" cy="4898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33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каком полку служил принц Александр Петрович?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3617729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Преображенском гвардейском полку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чем заключалась противоречивость характера принца?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135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Викторина</vt:lpstr>
      <vt:lpstr>Кто был двоюродным братом принца Петра Георгиевича Ольденбургского?</vt:lpstr>
      <vt:lpstr>Император Александр II</vt:lpstr>
      <vt:lpstr>Как звали жену принца Александра Петровича, дочь герцога Лейхтенбергского и великой княжны Марии Николаевны?</vt:lpstr>
      <vt:lpstr>Евгения Максимилиановна Ольденбургская</vt:lpstr>
      <vt:lpstr>Где находится дворец Ольденбургских?</vt:lpstr>
      <vt:lpstr>У Летнего сада</vt:lpstr>
      <vt:lpstr>В каком полку служил принц Александр Петрович?</vt:lpstr>
      <vt:lpstr>В чем заключалась противоречивость характера принца?</vt:lpstr>
      <vt:lpstr>В какой военной кампании Александр Петрович участвовал в качестве командира военной бригады?</vt:lpstr>
      <vt:lpstr> В русско-турецкой войне 1877-1878 гг.</vt:lpstr>
      <vt:lpstr>Какое известное имя связано с Институтом экспериментальной медицины?</vt:lpstr>
      <vt:lpstr>Иван Петрович Павлов</vt:lpstr>
      <vt:lpstr>Как назывался основанный принцем Ольденбургским курорт?</vt:lpstr>
      <vt:lpstr>Гагринский курорт</vt:lpstr>
      <vt:lpstr>Какую должность занимал принц Александр во время Первой мировой войны?</vt:lpstr>
      <vt:lpstr>Верховный начальник санитарной и эвакуационной части</vt:lpstr>
      <vt:lpstr>Где провел остаток дней принц Александр Петрович Ольденбургский?</vt:lpstr>
      <vt:lpstr>В Биарицце, во Франции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История</dc:creator>
  <cp:lastModifiedBy>История</cp:lastModifiedBy>
  <cp:revision>6</cp:revision>
  <dcterms:created xsi:type="dcterms:W3CDTF">2014-12-11T09:26:17Z</dcterms:created>
  <dcterms:modified xsi:type="dcterms:W3CDTF">2014-12-11T10:39:53Z</dcterms:modified>
</cp:coreProperties>
</file>