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63" r:id="rId9"/>
    <p:sldId id="264" r:id="rId10"/>
    <p:sldId id="273" r:id="rId11"/>
    <p:sldId id="274" r:id="rId12"/>
    <p:sldId id="260" r:id="rId13"/>
    <p:sldId id="271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0"/>
  </p:normalViewPr>
  <p:slideViewPr>
    <p:cSldViewPr>
      <p:cViewPr varScale="1">
        <p:scale>
          <a:sx n="42" d="100"/>
          <a:sy n="42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D0C4-3356-4F34-8E4E-85F96D1931C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19F0-D562-4C12-851D-37A0EDF41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2391023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Викторина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 думаете, чему учили на уроках чистописания?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Девушек учили красиво и аккуратно писать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ic.pics.livejournal.com/boris_yakemenko/8868944/62696/62696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0192"/>
            <a:ext cx="5832648" cy="461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должны были вести себя гимназистки?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Сколько лет длилось обучение в гимназии?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3933056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7 лет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назывался документ, который получали гимназистки по окончании учебы?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Аттестат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7057" y="476672"/>
            <a:ext cx="4498999" cy="5951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27_Akvarel_Evgenii_Maximilianovn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7136" y="1709428"/>
            <a:ext cx="6517232" cy="4887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60648"/>
            <a:ext cx="721114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является автором                                этого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рисунка?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27_Akvarel_Evgenii_Maximilianovn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484784"/>
            <a:ext cx="6588224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C:\Users\История\Documents\А.Евгения\019.ЕМ Ольденбург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60350"/>
            <a:ext cx="25209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162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Кем могла стать гимназистка по окончании дополнительного класса?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00506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Домашней учительницей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089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Спасибо за внимание!!!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30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чего гимназистки использовали альбомчики?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9"/>
            <a:ext cx="4258816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альбомах подруги, учителя и просто хорошие знакомые оставляли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гимназисткам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свои советы, напутствия, стихи популярных и любимых авторов, а иногда – очень искусные рисунки.</a:t>
            </a:r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9179"/>
            <a:ext cx="4211960" cy="253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ali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996952"/>
            <a:ext cx="2448272" cy="362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vtog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73621"/>
            <a:ext cx="3384376" cy="319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Сколько рисовальных классов было в гимназии?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36510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Пять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205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рисованию уделялось такое большое внимание?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466743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Считалось, что оно развивает воображение и вкус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>Для чего служила промокашка?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67544" y="333375"/>
            <a:ext cx="8085336" cy="10794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удаления клякс от перьевой чернильной ручки</a:t>
            </a:r>
          </a:p>
        </p:txBody>
      </p:sp>
      <p:pic>
        <p:nvPicPr>
          <p:cNvPr id="49155" name="Picture 2" descr="Антикварная промокашка: продам в разделе Коллекционирование по лучшей цене, в продаже Антикварная промокашка с фотографиями и оп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3340100" y="1628775"/>
            <a:ext cx="55530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Подстольный психоделический квадрат - Форум &quot;Шизофрения и 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3600450"/>
            <a:ext cx="43910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Какие оценки были в гимназии?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68313" y="26463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12 баллов («отлично», «весьма хорошо», «очень хорошо», «удовлетворительно»)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158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Викторина</vt:lpstr>
      <vt:lpstr>Для чего гимназистки использовали альбомчики?</vt:lpstr>
      <vt:lpstr>Слайд 3</vt:lpstr>
      <vt:lpstr>Сколько рисовальных классов было в гимназии?</vt:lpstr>
      <vt:lpstr>Почему рисованию уделялось такое большое внимание?</vt:lpstr>
      <vt:lpstr>Для чего служила промокашка?</vt:lpstr>
      <vt:lpstr>Для удаления клякс от перьевой чернильной ручки</vt:lpstr>
      <vt:lpstr>Какие оценки были в гимназии?</vt:lpstr>
      <vt:lpstr>12 баллов («отлично», «весьма хорошо», «очень хорошо», «удовлетворительно») </vt:lpstr>
      <vt:lpstr>Как вы думаете, чему учили на уроках чистописания?</vt:lpstr>
      <vt:lpstr>Девушек учили красиво и аккуратно писать </vt:lpstr>
      <vt:lpstr>Как должны были вести себя гимназистки?</vt:lpstr>
      <vt:lpstr>Слайд 13</vt:lpstr>
      <vt:lpstr>Как назывался документ, который получали гимназистки по окончании учебы?</vt:lpstr>
      <vt:lpstr>Аттестат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История</dc:creator>
  <cp:lastModifiedBy>История</cp:lastModifiedBy>
  <cp:revision>7</cp:revision>
  <dcterms:created xsi:type="dcterms:W3CDTF">2014-12-04T10:25:36Z</dcterms:created>
  <dcterms:modified xsi:type="dcterms:W3CDTF">2014-12-10T10:22:38Z</dcterms:modified>
</cp:coreProperties>
</file>