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6945-C150-4EF8-AC14-257E4E2836E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ECE7-15AE-4611-AA0B-6A945B10CE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Викторина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Кого готовило основанное принцем училище?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Квалифицированных юристов</a:t>
            </a:r>
            <a:endParaRPr lang="ru-RU" dirty="0"/>
          </a:p>
        </p:txBody>
      </p:sp>
      <p:pic>
        <p:nvPicPr>
          <p:cNvPr id="4" name="Picture 7" descr="http://www.peterlife.ru/travel/historyphotographies/saint-petersburg-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12367"/>
            <a:ext cx="7416824" cy="48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знаменитого выпускника училища правоведения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Ильич Чайковский</a:t>
            </a:r>
            <a:endParaRPr lang="ru-RU" dirty="0"/>
          </a:p>
        </p:txBody>
      </p:sp>
      <p:pic>
        <p:nvPicPr>
          <p:cNvPr id="4" name="Picture 9" descr="http://gdb.rferl.org/6F161A75-1F95-458C-A521-05BB5CB34E50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92011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педиатрическое лечебное учреждение было основано Петром </a:t>
            </a:r>
            <a:r>
              <a:rPr lang="ru-RU" dirty="0" err="1" smtClean="0"/>
              <a:t>Ольденбургским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76672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Детская больница имени Раухфуса (имени принца П. Г. </a:t>
            </a:r>
            <a:r>
              <a:rPr lang="ru-RU" dirty="0" err="1" smtClean="0"/>
              <a:t>Ольденбургского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2" descr="http://www.peterlife.ru/travel/historyphotographies/saint-petersburg-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940"/>
            <a:ext cx="7071320" cy="46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находился памятник принцу Петру Георгиевичу?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Литейном проспекте, перед Мариинской больницей</a:t>
            </a:r>
            <a:endParaRPr lang="ru-RU" dirty="0"/>
          </a:p>
        </p:txBody>
      </p:sp>
      <p:pic>
        <p:nvPicPr>
          <p:cNvPr id="4" name="Picture 4" descr="Памя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47929"/>
            <a:ext cx="4896544" cy="43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было написано на этом памятнике?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«Просвещенному благотворителю»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Чем была известна семья Ольденбургских?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43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основал Институт экспериментальной медицины?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 Александр Петрович Ольденбургский</a:t>
            </a:r>
            <a:endParaRPr lang="ru-RU" dirty="0"/>
          </a:p>
        </p:txBody>
      </p:sp>
      <p:pic>
        <p:nvPicPr>
          <p:cNvPr id="4" name="Рисунок 3" descr="012. Александр Петр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21015" y="2778824"/>
            <a:ext cx="4725144" cy="31451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Кем приходилась Петру Георгиевичу принцесса Е. М. Ольденбургская?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Невесткой: она вышла замуж за сына Петра Георгиевича – Александра Петровича </a:t>
            </a:r>
            <a:r>
              <a:rPr lang="ru-RU" sz="3600" dirty="0" err="1" smtClean="0"/>
              <a:t>Ольденбургского</a:t>
            </a:r>
            <a:endParaRPr lang="ru-RU" sz="3600" dirty="0"/>
          </a:p>
        </p:txBody>
      </p:sp>
      <p:pic>
        <p:nvPicPr>
          <p:cNvPr id="4" name="Picture 2" descr="http://img0.liveinternet.ru/images/attach/c/3/75/173/75173018_large_67920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212" y="2204864"/>
            <a:ext cx="30389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Благотворительной деятельностью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12" y="3573016"/>
            <a:ext cx="7365504" cy="1224136"/>
          </a:xfrm>
        </p:spPr>
        <p:txBody>
          <a:bodyPr/>
          <a:lstStyle/>
          <a:p>
            <a:r>
              <a:rPr lang="ru-RU" dirty="0" smtClean="0"/>
              <a:t>Благотворительность – бескорыстная помощь тем, кто в ней нуждается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основателя ветви русских Ольденбургских?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Принц Георг Ольденбургский</a:t>
            </a:r>
            <a:endParaRPr lang="ru-RU" dirty="0"/>
          </a:p>
        </p:txBody>
      </p:sp>
      <p:pic>
        <p:nvPicPr>
          <p:cNvPr id="4" name="Picture 7" descr="http://www.brdn.ru/images/faces/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29506"/>
            <a:ext cx="41148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02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Кто был дядей принца Петра Георгиевича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Ольденбургского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Император Николай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zapadrus.su/images/stories/my_imeges/14/nikolay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77717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Расскажите об увлечениях принца Петра </a:t>
            </a:r>
            <a:r>
              <a:rPr lang="ru-RU" dirty="0" err="1" smtClean="0"/>
              <a:t>Ольденбургского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Сочинение стихов и музыки, литературные переводы, игра на фортепиано, изучение иностранных языков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158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Викторина</vt:lpstr>
      <vt:lpstr>Чем была известна семья Ольденбургских?</vt:lpstr>
      <vt:lpstr>Благотворительной деятельностью</vt:lpstr>
      <vt:lpstr>Как звали основателя ветви русских Ольденбургских?</vt:lpstr>
      <vt:lpstr>Принц Георг Ольденбургский</vt:lpstr>
      <vt:lpstr>Кто был дядей принца Петра Георгиевича Ольденбургского?</vt:lpstr>
      <vt:lpstr>Император Николай I</vt:lpstr>
      <vt:lpstr>Расскажите об увлечениях принца Петра Ольденбургского</vt:lpstr>
      <vt:lpstr>Сочинение стихов и музыки, литературные переводы, игра на фортепиано, изучение иностранных языков</vt:lpstr>
      <vt:lpstr>Кого готовило основанное принцем училище?</vt:lpstr>
      <vt:lpstr>Квалифицированных юристов</vt:lpstr>
      <vt:lpstr>Назовите знаменитого выпускника училища правоведения</vt:lpstr>
      <vt:lpstr>Петр Ильич Чайковский</vt:lpstr>
      <vt:lpstr>Какое педиатрическое лечебное учреждение было основано Петром Ольденбургским?</vt:lpstr>
      <vt:lpstr>Детская больница имени Раухфуса (имени принца П. Г. Ольденбургского)</vt:lpstr>
      <vt:lpstr>Где находился памятник принцу Петру Георгиевичу?</vt:lpstr>
      <vt:lpstr>На Литейном проспекте, перед Мариинской больницей</vt:lpstr>
      <vt:lpstr>Что было написано на этом памятнике?</vt:lpstr>
      <vt:lpstr>«Просвещенному благотворителю»</vt:lpstr>
      <vt:lpstr>Кто основал Институт экспериментальной медицины?</vt:lpstr>
      <vt:lpstr>Принц Александр Петрович Ольденбургский</vt:lpstr>
      <vt:lpstr>Кем приходилась Петру Георгиевичу принцесса Е. М. Ольденбургская?</vt:lpstr>
      <vt:lpstr>Невесткой: она вышла замуж за сына Петра Георгиевича – Александра Петровича Ольденбургского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История</dc:creator>
  <cp:lastModifiedBy>История</cp:lastModifiedBy>
  <cp:revision>4</cp:revision>
  <dcterms:created xsi:type="dcterms:W3CDTF">2014-12-05T06:15:15Z</dcterms:created>
  <dcterms:modified xsi:type="dcterms:W3CDTF">2014-12-05T06:51:24Z</dcterms:modified>
</cp:coreProperties>
</file>