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74" r:id="rId3"/>
    <p:sldId id="259" r:id="rId4"/>
    <p:sldId id="275" r:id="rId5"/>
    <p:sldId id="261" r:id="rId6"/>
    <p:sldId id="260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54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5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681D-7EDD-422F-87A1-A5E8FA0F7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282C5-7353-49A2-805A-67E2D4E51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729C8-C04E-4038-A940-B9BBB567F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1B600-08AE-41CE-8ED6-32DC123FE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704AA-06CA-4E51-8ADE-771C98921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5C202-E9D1-4D6C-85F4-A049E38E0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FCB21-5292-4C4D-9970-A784828F5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BB95B-DEA6-4693-ABD0-A1F08B705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196CF-7770-4B00-A388-F0CEBA765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8934A-1031-4A48-85D2-B4AD0B1FD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86D5-F214-4C60-A4A1-FDF619186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150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52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2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2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2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3885545-D690-4DE9-9195-D985B102F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6220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Жизнь и труды на пользу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Памят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612775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52600" y="59436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Памятник Петру Георгиевичу на Литейном проспекте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Тере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"/>
            <a:ext cx="43656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971800" y="63246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Терезия Ольденбургская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http://charity.lfond.spb.ru/oldenburgsky/img/big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038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914400" y="61722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Александр Петрович</a:t>
            </a:r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5181600" y="61722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Евгения Максимилиановна</a:t>
            </a:r>
          </a:p>
        </p:txBody>
      </p:sp>
      <p:pic>
        <p:nvPicPr>
          <p:cNvPr id="13317" name="Picture 6" descr="C:\Users\SPIMUN\Documents\Мои документы\музей\А.Евгения\038. Евге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"/>
            <a:ext cx="4495800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752600" y="5943600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Иван  Петрович Павлов, 1-й российский ученый – лауреат Нобелевской премии</a:t>
            </a:r>
          </a:p>
        </p:txBody>
      </p:sp>
      <p:pic>
        <p:nvPicPr>
          <p:cNvPr id="14339" name="Picture 5" descr="http://vivovoco.rsl.ru/VV/PAPERS/ECCE/PAV_N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85800"/>
            <a:ext cx="45370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Ольденбургские_img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533400" y="6488113"/>
            <a:ext cx="784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Фамильная усыпальница Ольденбургских в Троице-Сергиевой пустыни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600200" y="5943600"/>
            <a:ext cx="624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Памятник П.Г.Ольденбургскому на месте фамильной усыпальницы</a:t>
            </a:r>
          </a:p>
        </p:txBody>
      </p:sp>
      <p:pic>
        <p:nvPicPr>
          <p:cNvPr id="16387" name="Picture 4" descr="http://cs308617.userapi.com/v308617537/1773/h6nsiYCBP1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"/>
            <a:ext cx="4343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676400" y="6324600"/>
            <a:ext cx="556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Мемориальная доска на  дворце Ольденбургских</a:t>
            </a:r>
          </a:p>
        </p:txBody>
      </p:sp>
      <p:pic>
        <p:nvPicPr>
          <p:cNvPr id="17411" name="Picture 4" descr="http://istram.ucoz.ru/_ph/5/451539593.jpg"/>
          <p:cNvPicPr>
            <a:picLocks noChangeAspect="1" noChangeArrowheads="1"/>
          </p:cNvPicPr>
          <p:nvPr/>
        </p:nvPicPr>
        <p:blipFill>
          <a:blip r:embed="rId2" cstate="print"/>
          <a:srcRect b="3758"/>
          <a:stretch>
            <a:fillRect/>
          </a:stretch>
        </p:blipFill>
        <p:spPr bwMode="auto">
          <a:xfrm>
            <a:off x="2057400" y="381000"/>
            <a:ext cx="44958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8436" name="Picture 2" descr="http://cs308617.userapi.com/v308617537/177c/ALZqhjAX3kE.jpg"/>
          <p:cNvPicPr>
            <a:picLocks noChangeAspect="1" noChangeArrowheads="1"/>
          </p:cNvPicPr>
          <p:nvPr/>
        </p:nvPicPr>
        <p:blipFill>
          <a:blip r:embed="rId2" cstate="print"/>
          <a:srcRect t="16519" b="17404"/>
          <a:stretch>
            <a:fillRect/>
          </a:stretch>
        </p:blipFill>
        <p:spPr bwMode="auto">
          <a:xfrm>
            <a:off x="304800" y="1447800"/>
            <a:ext cx="8610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257800" y="4876800"/>
            <a:ext cx="3352800" cy="1143000"/>
          </a:xfrm>
        </p:spPr>
        <p:txBody>
          <a:bodyPr/>
          <a:lstStyle/>
          <a:p>
            <a:pPr algn="l"/>
            <a:r>
              <a:rPr lang="ru-RU" sz="2400" smtClean="0">
                <a:solidFill>
                  <a:schemeClr val="tx1"/>
                </a:solidFill>
                <a:effectLst/>
              </a:rPr>
              <a:t>Александр и Евгения </a:t>
            </a:r>
            <a:r>
              <a:rPr lang="ru-RU" sz="2800" smtClean="0">
                <a:solidFill>
                  <a:schemeClr val="tx1"/>
                </a:solidFill>
                <a:effectLst/>
              </a:rPr>
              <a:t>Ольденбургские</a:t>
            </a:r>
          </a:p>
        </p:txBody>
      </p:sp>
      <p:pic>
        <p:nvPicPr>
          <p:cNvPr id="4099" name="Picture 2" descr="http://img0.liveinternet.ru/images/attach/c/3/75/173/75173018_large_6792002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0025"/>
            <a:ext cx="476250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533400" y="5241925"/>
            <a:ext cx="5029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Георгий Петрович </a:t>
            </a:r>
            <a:r>
              <a:rPr lang="ru-RU" sz="2400" b="1" dirty="0" err="1"/>
              <a:t>Ольденбургский</a:t>
            </a:r>
            <a:r>
              <a:rPr lang="ru-RU" sz="2400" b="1" dirty="0"/>
              <a:t>                                   (Пётр Фридрих Георг)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5123" name="Picture 7" descr="http://www.brdn.ru/images/faces/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4114800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История\Desktop\Katharina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"/>
            <a:ext cx="3650256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стория\Desktop\477px-Жозев-Дезире_Кур_-_портрет_принца_П.Г._Ольденбургск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4800600" cy="6029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886200" y="6491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Николай </a:t>
            </a:r>
            <a:r>
              <a:rPr lang="en-US"/>
              <a:t>I</a:t>
            </a:r>
            <a:endParaRPr lang="ru-RU"/>
          </a:p>
        </p:txBody>
      </p:sp>
      <p:pic>
        <p:nvPicPr>
          <p:cNvPr id="6147" name="Picture 6" descr="http://zapadrus.su/images/stories/my_imeges/14/nikolay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"/>
            <a:ext cx="4953000" cy="63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Принц 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"/>
            <a:ext cx="496411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2667000" y="6488113"/>
            <a:ext cx="350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Петр Георгиевич Ольденбургский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133600" y="6019800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Здание Училища правоведения</a:t>
            </a:r>
          </a:p>
        </p:txBody>
      </p:sp>
      <p:pic>
        <p:nvPicPr>
          <p:cNvPr id="8195" name="Picture 7" descr="http://www.peterlife.ru/travel/historyphotographies/saint-petersburg-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391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124200" y="5715000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П. И. Чайковский</a:t>
            </a:r>
          </a:p>
        </p:txBody>
      </p:sp>
      <p:pic>
        <p:nvPicPr>
          <p:cNvPr id="9219" name="Picture 9" descr="http://gdb.rferl.org/6F161A75-1F95-458C-A521-05BB5CB34E50_mw80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44" name="Picture 2" descr="http://www.peterlife.ru/travel/historyphotographies/saint-petersburg-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382000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126</TotalTime>
  <Words>71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Клен</vt:lpstr>
      <vt:lpstr>Жизнь и труды на пользу России</vt:lpstr>
      <vt:lpstr>Александр и Евгения Ольденбургские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SPIMUN</dc:creator>
  <cp:lastModifiedBy>История</cp:lastModifiedBy>
  <cp:revision>15</cp:revision>
  <cp:lastPrinted>1601-01-01T00:00:00Z</cp:lastPrinted>
  <dcterms:created xsi:type="dcterms:W3CDTF">1601-01-01T00:00:00Z</dcterms:created>
  <dcterms:modified xsi:type="dcterms:W3CDTF">2013-10-31T07:58:56Z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