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63" r:id="rId5"/>
    <p:sldId id="258" r:id="rId6"/>
    <p:sldId id="267" r:id="rId7"/>
    <p:sldId id="259" r:id="rId8"/>
    <p:sldId id="266" r:id="rId9"/>
    <p:sldId id="260" r:id="rId10"/>
    <p:sldId id="262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6571-B963-48E9-91F1-2728B62B17BB}" type="datetimeFigureOut">
              <a:rPr lang="ru-RU" smtClean="0"/>
              <a:t>19.01.2011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61F51E-98B1-4A6E-B8F2-3FB1353E874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6571-B963-48E9-91F1-2728B62B17BB}" type="datetimeFigureOut">
              <a:rPr lang="ru-RU" smtClean="0"/>
              <a:t>19.01.2011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F51E-98B1-4A6E-B8F2-3FB1353E87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6571-B963-48E9-91F1-2728B62B17BB}" type="datetimeFigureOut">
              <a:rPr lang="ru-RU" smtClean="0"/>
              <a:t>19.01.2011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F51E-98B1-4A6E-B8F2-3FB1353E87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6571-B963-48E9-91F1-2728B62B17BB}" type="datetimeFigureOut">
              <a:rPr lang="ru-RU" smtClean="0"/>
              <a:t>19.01.2011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61F51E-98B1-4A6E-B8F2-3FB1353E874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D666571-B963-48E9-91F1-2728B62B17BB}" type="datetimeFigureOut">
              <a:rPr lang="ru-RU" smtClean="0"/>
              <a:t>19.01.2011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E61F51E-98B1-4A6E-B8F2-3FB1353E8749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6571-B963-48E9-91F1-2728B62B17BB}" type="datetimeFigureOut">
              <a:rPr lang="ru-RU" smtClean="0"/>
              <a:t>19.01.2011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F51E-98B1-4A6E-B8F2-3FB1353E874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6571-B963-48E9-91F1-2728B62B17BB}" type="datetimeFigureOut">
              <a:rPr lang="ru-RU" smtClean="0"/>
              <a:t>19.01.2011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F51E-98B1-4A6E-B8F2-3FB1353E874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F51E-98B1-4A6E-B8F2-3FB1353E874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6571-B963-48E9-91F1-2728B62B17BB}" type="datetimeFigureOut">
              <a:rPr lang="ru-RU" smtClean="0"/>
              <a:t>19.01.2011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6571-B963-48E9-91F1-2728B62B17BB}" type="datetimeFigureOut">
              <a:rPr lang="ru-RU" smtClean="0"/>
              <a:t>19.01.2011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F51E-98B1-4A6E-B8F2-3FB1353E874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6571-B963-48E9-91F1-2728B62B17BB}" type="datetimeFigureOut">
              <a:rPr lang="ru-RU" smtClean="0"/>
              <a:t>19.01.2011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F51E-98B1-4A6E-B8F2-3FB1353E87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D666571-B963-48E9-91F1-2728B62B17BB}" type="datetimeFigureOut">
              <a:rPr lang="ru-RU" smtClean="0"/>
              <a:t>19.01.2011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E61F51E-98B1-4A6E-B8F2-3FB1353E874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D666571-B963-48E9-91F1-2728B62B17BB}" type="datetimeFigureOut">
              <a:rPr lang="ru-RU" smtClean="0"/>
              <a:t>19.01.2011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E61F51E-98B1-4A6E-B8F2-3FB1353E8749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6571-B963-48E9-91F1-2728B62B17BB}" type="datetimeFigureOut">
              <a:rPr lang="ru-RU" smtClean="0"/>
              <a:t>19.01.2011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61F51E-98B1-4A6E-B8F2-3FB1353E874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6571-B963-48E9-91F1-2728B62B17BB}" type="datetimeFigureOut">
              <a:rPr lang="ru-RU" smtClean="0"/>
              <a:t>19.01.2011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F51E-98B1-4A6E-B8F2-3FB1353E87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6571-B963-48E9-91F1-2728B62B17BB}" type="datetimeFigureOut">
              <a:rPr lang="ru-RU" smtClean="0"/>
              <a:t>19.01.2011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F51E-98B1-4A6E-B8F2-3FB1353E87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6571-B963-48E9-91F1-2728B62B17BB}" type="datetimeFigureOut">
              <a:rPr lang="ru-RU" smtClean="0"/>
              <a:t>19.01.2011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F51E-98B1-4A6E-B8F2-3FB1353E874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6571-B963-48E9-91F1-2728B62B17BB}" type="datetimeFigureOut">
              <a:rPr lang="ru-RU" smtClean="0"/>
              <a:t>19.01.2011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F51E-98B1-4A6E-B8F2-3FB1353E874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F51E-98B1-4A6E-B8F2-3FB1353E874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6571-B963-48E9-91F1-2728B62B17BB}" type="datetimeFigureOut">
              <a:rPr lang="ru-RU" smtClean="0"/>
              <a:t>19.01.2011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6571-B963-48E9-91F1-2728B62B17BB}" type="datetimeFigureOut">
              <a:rPr lang="ru-RU" smtClean="0"/>
              <a:t>19.01.2011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F51E-98B1-4A6E-B8F2-3FB1353E874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6571-B963-48E9-91F1-2728B62B17BB}" type="datetimeFigureOut">
              <a:rPr lang="ru-RU" smtClean="0"/>
              <a:t>19.01.2011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F51E-98B1-4A6E-B8F2-3FB1353E87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D666571-B963-48E9-91F1-2728B62B17BB}" type="datetimeFigureOut">
              <a:rPr lang="ru-RU" smtClean="0"/>
              <a:t>19.01.2011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E61F51E-98B1-4A6E-B8F2-3FB1353E874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6571-B963-48E9-91F1-2728B62B17BB}" type="datetimeFigureOut">
              <a:rPr lang="ru-RU" smtClean="0"/>
              <a:t>19.01.2011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61F51E-98B1-4A6E-B8F2-3FB1353E874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D666571-B963-48E9-91F1-2728B62B17BB}" type="datetimeFigureOut">
              <a:rPr lang="ru-RU" smtClean="0"/>
              <a:t>19.01.2011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E61F51E-98B1-4A6E-B8F2-3FB1353E8749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D666571-B963-48E9-91F1-2728B62B17BB}" type="datetimeFigureOut">
              <a:rPr lang="ru-RU" smtClean="0"/>
              <a:t>19.01.2011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E61F51E-98B1-4A6E-B8F2-3FB1353E8749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9350" y="552450"/>
            <a:ext cx="430530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Documents and Settings\igor p\Мои документы\Фото школа\доты\IMGP11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23984" y="1190604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 местам боев ополченцев  270 </a:t>
            </a:r>
            <a:r>
              <a:rPr lang="ru-RU" dirty="0" err="1" smtClean="0"/>
              <a:t>апб</a:t>
            </a:r>
            <a:endParaRPr lang="ru-RU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357298"/>
            <a:ext cx="4752968" cy="355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9" name="Picture 5" descr="C:\Documents and Settings\igor p\Мои документы\музей\Доты\доты2\IMG_79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643170"/>
            <a:ext cx="6000760" cy="40005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5450" y="1276350"/>
            <a:ext cx="57531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642918"/>
            <a:ext cx="275272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57166"/>
            <a:ext cx="36195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2643182"/>
            <a:ext cx="27051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149" name="Picture 5" descr="C:\Documents and Settings\igor p\Рабочий стол\Блокада 2011\x_976d9b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85728"/>
            <a:ext cx="2514600" cy="2781300"/>
          </a:xfrm>
          <a:prstGeom prst="rect">
            <a:avLst/>
          </a:prstGeom>
          <a:noFill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500042"/>
            <a:ext cx="3931078" cy="525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286124"/>
            <a:ext cx="3905245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643050"/>
            <a:ext cx="60960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95450" y="1657350"/>
            <a:ext cx="57531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Documents and Settings\igor p\Рабочий стол\9a\x_0c54570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1385"/>
            <a:ext cx="8501122" cy="6361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6</Words>
  <Application>Microsoft Office PowerPoint</Application>
  <PresentationFormat>Экран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Бумажная</vt:lpstr>
      <vt:lpstr>1_Бумажная</vt:lpstr>
      <vt:lpstr>Слайд 1</vt:lpstr>
      <vt:lpstr>К местам боев ополченцев  270 апб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GYMNASIUM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Igor Persianov</dc:creator>
  <cp:lastModifiedBy>Igor Persianov</cp:lastModifiedBy>
  <cp:revision>4</cp:revision>
  <dcterms:created xsi:type="dcterms:W3CDTF">2011-01-19T20:08:06Z</dcterms:created>
  <dcterms:modified xsi:type="dcterms:W3CDTF">2011-01-19T20:40:58Z</dcterms:modified>
</cp:coreProperties>
</file>